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08" d="100"/>
          <a:sy n="108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453-89F1-4FD4-959B-CACE44B2FF0A}" type="datetimeFigureOut">
              <a:rPr lang="hr-HR" smtClean="0"/>
              <a:t>8.11.2019.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6A79B3A-11C5-45F8-BB1A-CFFDD9503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0"/>
            <a:ext cx="11559839" cy="685010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Presv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95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046DFFE-3B09-4D1E-B04D-90F1DD136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1D0BD-6492-4A08-B470-181F136C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615" y="-36382"/>
            <a:ext cx="12281247" cy="69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asamatteroffaith.com/wp-content/uploads/2016/07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6" y="0"/>
            <a:ext cx="9204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Tihomir</cp:lastModifiedBy>
  <cp:revision>2</cp:revision>
  <dcterms:created xsi:type="dcterms:W3CDTF">2018-01-18T12:33:10Z</dcterms:created>
  <dcterms:modified xsi:type="dcterms:W3CDTF">2019-11-08T13:38:49Z</dcterms:modified>
</cp:coreProperties>
</file>